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6E051D-701D-44B5-AEFD-7F7EA87782BD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3C6E15-4415-4964-A1C2-28A230701E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3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9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7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1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6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E15-4415-4964-A1C2-28A230701E5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6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87116-10F2-4C0F-9F2B-5251A4482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E65C02-B292-4EFE-886E-855743780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8CA60-5D34-4E70-8492-84ADC893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725893-6FD7-4AF9-A9AC-C9D47618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E58A7-2073-420A-8862-3BD74771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39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9FE1-614D-4B34-BEF4-0314888D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FD9E15-DE74-44AD-984E-EFE141AC6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FAF9E9-6D7C-4B5E-B118-B4176DAA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B6EBE-6AF1-4E72-B689-2A874F81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D20F1-5DC2-41F7-9564-E8C53094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0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AB4-9D56-46E7-9E94-3F5540E52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8B0013-C57F-4F07-932B-BE45E4EB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3EF797-C60B-4252-8E2F-D3435F38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EE1B6-3E62-4AB5-8556-BC4E730C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F5288-2B65-4E08-B0FE-1B06ED88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6CCF7-3A15-4229-A9FA-21FDBD9D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82E3CD-ECC6-47CF-909E-9E349F72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9CBA79-C729-452F-81E0-49F9E2FE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5E76B-0426-4650-A183-D7470D63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B0328-78F6-4A62-8743-12689424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17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D0D8B-9C84-4018-9785-7775E0B3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660964-576E-4535-B10C-99569B88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1F87FB-99D5-46F1-8B72-A93DAA44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1835C-92C0-4FBE-B4D6-33179A00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07361C-B2EA-46A9-AB7B-DDEBA485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8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AD5D-15F4-41D9-8F2E-17CD7F0C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AFFC0-A79B-4490-858E-84AE1FDFA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2398F9-EA9B-4901-BD0B-BE2585C4C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573F0C-4A5C-48E7-B109-A0DEE7EE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6CF648-4CCC-48C1-8DD2-CA8CC81A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237D94-3D8C-407D-837E-9035F09F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4594E-0C9A-4A3F-ACC6-095ABDCC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73CB63-A6A4-47D1-AD5F-216E728A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42FEDC-5FE8-4546-A000-44AE6DC5B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755A1A-60DE-4184-AA24-346BDE48F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F7E568-1532-4BE4-AC49-F6C40546A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FFB6EF-80FB-4F50-8A45-C24A1114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A43531-FD08-4E60-AB00-59B22B80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C32F44-D88E-4CBF-9E25-55FF81F5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72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A6018-3871-4122-82B9-04D6AFC5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577927-94AA-43C6-B704-80019457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D2D069-989A-447A-BB39-9ABD41CA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07CB90-CB4D-486E-90FD-0A1D1B50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5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5C56D6-E284-412C-BC08-D6A4E24B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F8DA2B-42BB-4DD3-BBDF-E94AEA12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D6EA14-D860-4808-A940-BF5B7790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36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FC96A-04CA-4765-BCFA-5C734DB9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6B669-B313-4DAB-B18F-991EC553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7BF7F-E14E-48D1-94CA-4FE6FD2C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A156B1-BF82-42DB-9435-6881F2A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2FDC28-E28B-41AF-83B1-F3E90F2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905C96-2835-4FB1-9F7A-F86933C1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1474E-8B60-40E3-B994-278308D1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945894-282A-4005-848C-B49733FB9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2CEEEF-967F-43BD-AAAF-B951EDC4B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97F098-5127-4887-88BC-4C7A2A10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BA3BD5-DD26-40B0-B9C7-08298322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E8DDC1-C1A1-4CD3-A881-F07E7A6A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8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892142-DFEF-479B-89D2-3157E252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8302C8-1D28-4658-ADE5-D1F763BA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34388-4399-463B-A5C3-E8C7BD886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FC74-64B2-43F3-B593-90F2B85A6962}" type="datetimeFigureOut">
              <a:rPr lang="pt-BR" smtClean="0"/>
              <a:t>25/07/2020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1453A4-C793-4DD5-9449-B52D921F4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E6E628-993A-4B49-8B38-66A6A0D72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A0FC-D398-4169-B753-EAF66C1AC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2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789037-BA72-4EC6-94FA-16DBED65C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62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12CC51-4F8C-4780-B671-57FEAA4F7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Grupo Rayssa Lemos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4D2700-BA01-4512-B8A7-9DDC93F34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dirty="0"/>
              <a:t>Portfólio Curricular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3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C31E8-3B40-49C6-BB4D-E62E22FA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GRUPO MUSICAL RAYSSA LEMOS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69C68D-AA9A-4458-916E-14F2DAEA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O grupo musical Rayssa Lemos tem mais de 18 anos de existência e há 15 anos leva o melhor do forró ao vivo aos clubes e bares de Maracanaú e região. 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Foi criado por Raimunda Rosângela Rodrigues Alexandre e seu ex. marido, ao se separarem passou a ser exclusivamente da sra. Rosângela, que além de divulgar e negociar os shows também faz parte da composição, atuando como backing vocal.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Integrantes:</a:t>
            </a:r>
          </a:p>
          <a:p>
            <a:pPr lvl="1"/>
            <a:r>
              <a:rPr lang="pt-BR" sz="1700" dirty="0">
                <a:solidFill>
                  <a:schemeClr val="bg1"/>
                </a:solidFill>
              </a:rPr>
              <a:t>Proprietária e banking vocal: Raimunda Rosângela Rodrigues Alexandre</a:t>
            </a:r>
          </a:p>
          <a:p>
            <a:pPr lvl="1"/>
            <a:r>
              <a:rPr lang="pt-BR" sz="1700" dirty="0">
                <a:solidFill>
                  <a:schemeClr val="bg1"/>
                </a:solidFill>
              </a:rPr>
              <a:t>Músico tecladista e cantor: Francisco Pedro</a:t>
            </a:r>
          </a:p>
          <a:p>
            <a:pPr lvl="1"/>
            <a:r>
              <a:rPr lang="pt-BR" sz="1700" dirty="0">
                <a:solidFill>
                  <a:schemeClr val="bg1"/>
                </a:solidFill>
              </a:rPr>
              <a:t>Cantora: Rosiane Rodrigues Alexandre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bg1"/>
                </a:solidFill>
              </a:rPr>
              <a:t>O grupo já representou a cidade de Maracanaú por três vezes no programa Caldeirão do Huck da Rede Globo de Televisão em mídia nacional. Atualmente o mesmo acumula mais de 10.000 seguidores no Facebook e mais de 7.000 no YouTube.</a:t>
            </a: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5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4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46DBAB-968C-4E19-9516-4D00D509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Certificados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Documentos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educação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musical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36E24B-240E-4085-AFEF-CE588309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GRUPO MUSICAL RAYSSA LEMOS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B6A182-F7E4-42AB-A0BC-5602E14C193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D5612D-2398-4823-B32A-D1348DB0A12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083"/>
          <a:stretch/>
        </p:blipFill>
        <p:spPr bwMode="auto">
          <a:xfrm rot="16200000">
            <a:off x="4916034" y="44654"/>
            <a:ext cx="2985818" cy="3539976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D79ED8E-80F0-4CBC-B1C4-5DA27878E9A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93"/>
          <a:stretch/>
        </p:blipFill>
        <p:spPr bwMode="auto">
          <a:xfrm rot="16200000">
            <a:off x="8623456" y="46848"/>
            <a:ext cx="2985818" cy="353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59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22B4E-7CB9-42B7-A594-1743371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Reportagens: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3C056C-8AE4-4A39-8753-8012FC8F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GRUPO MUSICAL RAYSSA LEMOS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35DBC2-7552-4127-B228-32B225D767E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r="-1" b="36159"/>
          <a:stretch/>
        </p:blipFill>
        <p:spPr bwMode="auto">
          <a:xfrm>
            <a:off x="442913" y="41275"/>
            <a:ext cx="3243263" cy="5313363"/>
          </a:xfrm>
          <a:prstGeom prst="rect">
            <a:avLst/>
          </a:prstGeom>
        </p:spPr>
      </p:pic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55904E09-8001-40BC-8DC4-E1B4098809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1275"/>
            <a:ext cx="7980363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55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2E48A-0BBC-449C-84A2-C4CBA30C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Lives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E2D1B8-0887-4D2B-8C42-99904013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838D5A5-F58E-4162-B464-39D29426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7" y="628650"/>
            <a:ext cx="2639483" cy="2639483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A085277-BAF7-40CC-A608-B030CA96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3BC62A84-3392-4392-8F34-AC0871B4D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44" y="628649"/>
            <a:ext cx="2619687" cy="263948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4009F90-86BF-44AE-B0EB-D68140E0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1736762-BB59-437A-A721-37DB58408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36" y="628649"/>
            <a:ext cx="2593293" cy="263948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EEF29ED7-8055-4976-B109-442321943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6" y="3471334"/>
            <a:ext cx="2681785" cy="2681785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4254369-4B26-4D6A-A4CD-BE343829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8C578C-0D8F-43B1-BB22-4FFF6D7D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1721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GRUPO MUSICAL RAYSSA LEMOS</a:t>
            </a:r>
          </a:p>
        </p:txBody>
      </p:sp>
    </p:spTree>
    <p:extLst>
      <p:ext uri="{BB962C8B-B14F-4D97-AF65-F5344CB8AC3E}">
        <p14:creationId xmlns:p14="http://schemas.microsoft.com/office/powerpoint/2010/main" val="68521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2E48A-0BBC-449C-84A2-C4CBA30C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 err="1"/>
              <a:t>Divulgações</a:t>
            </a:r>
            <a:r>
              <a:rPr lang="en-US" sz="4100" dirty="0"/>
              <a:t> </a:t>
            </a:r>
            <a:r>
              <a:rPr lang="en-US" sz="4100" dirty="0" err="1"/>
              <a:t>nas</a:t>
            </a:r>
            <a:r>
              <a:rPr lang="en-US" sz="4100" dirty="0"/>
              <a:t> Redes </a:t>
            </a:r>
            <a:r>
              <a:rPr lang="en-US" sz="4100" dirty="0" err="1"/>
              <a:t>Sociais</a:t>
            </a:r>
            <a:endParaRPr lang="en-US" sz="41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8C578C-0D8F-43B1-BB22-4FFF6D7D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GRUPO MUSICAL RAYSSA LEMOS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5DF2764-D416-466B-9124-79E9D70ED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125" y="41275"/>
            <a:ext cx="2346325" cy="531336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67D5815-28A0-444D-AAC2-B61708C01C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3" y="41275"/>
            <a:ext cx="2346325" cy="531336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232FA47-1DFD-4234-9ECB-EE051E9C48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0" y="41275"/>
            <a:ext cx="2346325" cy="531336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C39A2D-9ECA-421A-A946-1860E1286C0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000" y="41275"/>
            <a:ext cx="2346325" cy="531336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8C563A5-7AC4-443A-ACA7-F5F37B2CF5F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1275"/>
            <a:ext cx="2344738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185</Words>
  <Application>Microsoft Office PowerPoint</Application>
  <PresentationFormat>Widescreen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Grupo Rayssa Lemos</vt:lpstr>
      <vt:lpstr>GRUPO MUSICAL RAYSSA LEMOS</vt:lpstr>
      <vt:lpstr>Certificados/ Documentos de educação musical </vt:lpstr>
      <vt:lpstr>Reportagens:</vt:lpstr>
      <vt:lpstr>Lives</vt:lpstr>
      <vt:lpstr>Divulgações nas Redes Sociais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Rayssa Lemos</dc:title>
  <dc:creator>Dayane Rodrigues</dc:creator>
  <cp:lastModifiedBy>Dayane Rodrigues</cp:lastModifiedBy>
  <cp:revision>9</cp:revision>
  <cp:lastPrinted>2020-07-25T13:56:18Z</cp:lastPrinted>
  <dcterms:created xsi:type="dcterms:W3CDTF">2020-07-25T13:16:23Z</dcterms:created>
  <dcterms:modified xsi:type="dcterms:W3CDTF">2020-07-25T14:41:20Z</dcterms:modified>
</cp:coreProperties>
</file>